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51" d="100"/>
          <a:sy n="51" d="100"/>
        </p:scale>
        <p:origin x="22" y="4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B5470-F3A5-4206-BB41-188B31CEC7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911E8C-2E5A-41E1-AE57-581FF3A707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6DCCD-7E7E-428D-B994-3BA1D7D9B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FE4E-A6A4-490D-A8F5-60A9F34EB1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9A497-459E-4E46-BE3E-B11EC200D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F9D509-5609-4DA3-A0D9-E269EB91E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B7ABE-419D-4ECC-BE35-DF21E48E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577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4F540-6B55-4B71-B8EB-181B4C21F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FD0C25-23D7-4A6A-9C00-0E2C4868E0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A40FC4-AC24-4E06-B15F-7F019A35F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FE4E-A6A4-490D-A8F5-60A9F34EB1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879748-0710-45D9-B46E-8A8BEC77B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19E3C-A54A-454E-B5DE-1954B0689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B7ABE-419D-4ECC-BE35-DF21E48E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084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49D604-C26A-4E43-BD3B-E6F181BC62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AF3232-C3A4-4257-BF25-254536C657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04CD58-70CB-479D-BA7C-79E00515E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FE4E-A6A4-490D-A8F5-60A9F34EB1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F8916-C3B5-42CF-B459-5D4F56734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9A735-0E78-4ED8-9FC2-438006882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B7ABE-419D-4ECC-BE35-DF21E48E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631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F66EC-10FD-4DD5-B934-115E19BD6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DBD7E-A6D1-4BE2-841F-FB7D588471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45279-F798-4AD5-BBC4-E8E31626B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FE4E-A6A4-490D-A8F5-60A9F34EB1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C9B2E1-FCCC-46A3-A2D8-F68B4EEEC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B1B5F-A09D-4C0F-A5DB-4EBD0E54E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B7ABE-419D-4ECC-BE35-DF21E48E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063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CD0C2-7291-4523-B5F2-04DA6BD24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8C2CD9-4E62-40A6-8299-A8E6062612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59460-D039-4FC2-8A9D-38B75CB7F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FE4E-A6A4-490D-A8F5-60A9F34EB1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CDFF1F-4BB1-4A03-AA36-F4C482997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C30581-059F-4DE3-8522-75729437D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B7ABE-419D-4ECC-BE35-DF21E48E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782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D53A4-3458-44F3-8B41-491B6BC16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19BC76-6291-4571-8CD4-19300A7886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D5EE3B-67BB-40A6-A565-DDE82C258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762EC3-1C3C-40F7-B485-BAF55E0A1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FE4E-A6A4-490D-A8F5-60A9F34EB1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BBCEE2-B2D5-4593-AF0D-0824B4717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09597D-0CCD-4BA4-9647-07EF59308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B7ABE-419D-4ECC-BE35-DF21E48E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528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19209-C9DF-4265-A236-BC12306CA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E25800-091E-4819-B7D4-99C5A11F8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AE986B-19F4-402A-AC0C-F13829EB4B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A5526D-D3EB-422C-9949-4D72B16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03F433-FEF7-4FED-8B66-CF0DC534FE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C4EE3E-0B66-40D3-9C4E-9DDF97FC5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FE4E-A6A4-490D-A8F5-60A9F34EB1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AFDB8F-7430-465A-8742-83467113A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046C19-4B2D-435F-A733-E61664454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B7ABE-419D-4ECC-BE35-DF21E48E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109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E646C-C5BF-49E9-82F7-569B67746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44151C-4D56-489B-A1E8-7FD57102C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FE4E-A6A4-490D-A8F5-60A9F34EB1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6C84A6-CB97-4B4A-A75C-20C08DF07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CBDD65-B267-471E-8D79-C9AD775BF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B7ABE-419D-4ECC-BE35-DF21E48E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804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7BBC30-6931-4B2D-A3E5-6A3908D51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FE4E-A6A4-490D-A8F5-60A9F34EB1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A62B4E-6B8C-4445-80E0-C385113CD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5095E9-C96A-411F-A227-B95AD24B6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B7ABE-419D-4ECC-BE35-DF21E48E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037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E79F1-A435-4820-BA2C-9E958BB93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44D76-3A26-491E-8C63-293E775E9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D9B33D-2F30-4C22-8EE0-78B27CEE0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05943B-D831-4E43-9BB7-7E81EFA0F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FE4E-A6A4-490D-A8F5-60A9F34EB1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FBE7A8-5FF0-4A68-B861-111ED1A3F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A1B738-4682-4363-9B7D-A26E603C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B7ABE-419D-4ECC-BE35-DF21E48E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22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52F4B-F9FD-42F4-AC60-CA1497EB1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1B906E-FA18-4449-B8BD-0F9BFE26BD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BF1F9C-F162-4EAE-90A7-6D4748D6A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5FD8A3-7077-49FE-B4A3-A3EFA6A26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FE4E-A6A4-490D-A8F5-60A9F34EB1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67681A-5CAE-49D1-A1D7-1A71BD195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901B81-CE6A-4BB2-BEE8-5C46439EA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B7ABE-419D-4ECC-BE35-DF21E48E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842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EF4D8D-DFFC-44E0-8DA8-4E44288FA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9BB763-8D53-43AF-A045-B80D33FCE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888590-55B6-4ADD-9F4C-E98768A167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3FE4E-A6A4-490D-A8F5-60A9F34EB192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96039-735A-4795-A4F6-20C9099756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85605-BC05-4E14-9B91-23A8D46F49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B7ABE-419D-4ECC-BE35-DF21E48EE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737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8265FE9-6821-4046-8ADF-7EE14F5E1CF7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49"/>
          <a:stretch/>
        </p:blipFill>
        <p:spPr bwMode="auto">
          <a:xfrm>
            <a:off x="554637" y="494676"/>
            <a:ext cx="11092720" cy="60035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09322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7EB07FB-CA3A-4680-B3D1-F0C1D9C34EE9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23"/>
          <a:stretch/>
        </p:blipFill>
        <p:spPr bwMode="auto">
          <a:xfrm>
            <a:off x="607102" y="434716"/>
            <a:ext cx="11182662" cy="59660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20705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378177-F458-48C1-A90D-4E73366E8411}"/>
              </a:ext>
            </a:extLst>
          </p:cNvPr>
          <p:cNvPicPr/>
          <p:nvPr/>
        </p:nvPicPr>
        <p:blipFill rotWithShape="1">
          <a:blip r:embed="rId2"/>
          <a:srcRect t="18121" b="5621"/>
          <a:stretch/>
        </p:blipFill>
        <p:spPr bwMode="auto">
          <a:xfrm>
            <a:off x="194871" y="374753"/>
            <a:ext cx="11812249" cy="631085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615962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CEB9FE7-1AB3-4721-ABB7-82075218E27B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6"/>
          <a:stretch/>
        </p:blipFill>
        <p:spPr bwMode="auto">
          <a:xfrm>
            <a:off x="502171" y="487180"/>
            <a:ext cx="11392524" cy="585365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68320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Chanvit Tharathep</dc:creator>
  <cp:lastModifiedBy>Chanvit Tharathep</cp:lastModifiedBy>
  <cp:revision>1</cp:revision>
  <dcterms:created xsi:type="dcterms:W3CDTF">2018-01-08T06:43:57Z</dcterms:created>
  <dcterms:modified xsi:type="dcterms:W3CDTF">2018-01-08T06:46:53Z</dcterms:modified>
</cp:coreProperties>
</file>